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tercolor-days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068960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Seven days week and the meanings of their names 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Friday\</a:t>
            </a:r>
            <a:r>
              <a:rPr lang="en-US" b="1" dirty="0" smtClean="0"/>
              <a:t> </a:t>
            </a:r>
            <a:r>
              <a:rPr lang="en-US" b="1" dirty="0" err="1" smtClean="0"/>
              <a:t>Frīgedæg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Frigg\ Freya - goddess of love, beauty and fertility</a:t>
            </a:r>
            <a:endParaRPr lang="ru-RU" dirty="0"/>
          </a:p>
        </p:txBody>
      </p:sp>
      <p:pic>
        <p:nvPicPr>
          <p:cNvPr id="5" name="Содержимое 4" descr="freyja_by_righon-d4c7e2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4137" y="1600200"/>
            <a:ext cx="322672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Saturday\</a:t>
            </a:r>
            <a:r>
              <a:rPr lang="en-US" b="1" dirty="0" smtClean="0"/>
              <a:t> </a:t>
            </a:r>
            <a:r>
              <a:rPr lang="en-US" b="1" dirty="0" err="1" smtClean="0"/>
              <a:t>Sæturnesdæg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Saturn</a:t>
            </a:r>
            <a:r>
              <a:rPr lang="en-US" dirty="0" smtClean="0"/>
              <a:t> is a god of generation, dissolution, plenty, wealth, agriculture, periodic renewal and liberation</a:t>
            </a:r>
            <a:endParaRPr lang="ru-RU" dirty="0"/>
          </a:p>
        </p:txBody>
      </p:sp>
      <p:pic>
        <p:nvPicPr>
          <p:cNvPr id="5" name="Содержимое 4" descr="saturn_1_lg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6949" y="1600200"/>
            <a:ext cx="380110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 planets with gods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Moon</a:t>
            </a:r>
            <a:endParaRPr lang="ru-RU" dirty="0" smtClean="0"/>
          </a:p>
          <a:p>
            <a:r>
              <a:rPr lang="ru-RU" dirty="0" err="1" smtClean="0"/>
              <a:t>Mars</a:t>
            </a:r>
            <a:endParaRPr lang="ru-RU" dirty="0" smtClean="0"/>
          </a:p>
          <a:p>
            <a:r>
              <a:rPr lang="ru-RU" dirty="0" err="1" smtClean="0"/>
              <a:t>Mercury</a:t>
            </a:r>
            <a:endParaRPr lang="ru-RU" dirty="0" smtClean="0"/>
          </a:p>
          <a:p>
            <a:r>
              <a:rPr lang="ru-RU" dirty="0" err="1" smtClean="0"/>
              <a:t>Jupiter</a:t>
            </a:r>
            <a:endParaRPr lang="ru-RU" dirty="0" smtClean="0"/>
          </a:p>
          <a:p>
            <a:r>
              <a:rPr lang="ru-RU" dirty="0" err="1" smtClean="0"/>
              <a:t>Venus</a:t>
            </a:r>
            <a:endParaRPr lang="ru-RU" dirty="0" smtClean="0"/>
          </a:p>
          <a:p>
            <a:r>
              <a:rPr lang="ru-RU" dirty="0" err="1" smtClean="0"/>
              <a:t>Saturn</a:t>
            </a:r>
            <a:endParaRPr lang="ru-RU" dirty="0" smtClean="0"/>
          </a:p>
          <a:p>
            <a:r>
              <a:rPr lang="ru-RU" dirty="0" err="1" smtClean="0"/>
              <a:t>Sun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Odin\ </a:t>
            </a:r>
            <a:r>
              <a:rPr lang="en-US" dirty="0" err="1" smtClean="0"/>
              <a:t>Wōden</a:t>
            </a:r>
            <a:endParaRPr lang="en-US" dirty="0" smtClean="0"/>
          </a:p>
          <a:p>
            <a:r>
              <a:rPr lang="en-US" dirty="0" smtClean="0"/>
              <a:t>Freya\Frigg</a:t>
            </a:r>
          </a:p>
          <a:p>
            <a:r>
              <a:rPr lang="en-US" dirty="0" err="1" smtClean="0"/>
              <a:t>Sunna</a:t>
            </a:r>
            <a:r>
              <a:rPr lang="en-US" dirty="0" smtClean="0"/>
              <a:t> or </a:t>
            </a:r>
            <a:r>
              <a:rPr lang="en-US" dirty="0" err="1" smtClean="0"/>
              <a:t>Sól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Máni</a:t>
            </a:r>
            <a:endParaRPr lang="en-US" dirty="0" smtClean="0"/>
          </a:p>
          <a:p>
            <a:r>
              <a:rPr lang="en-US" dirty="0" smtClean="0"/>
              <a:t>Thor</a:t>
            </a:r>
          </a:p>
          <a:p>
            <a:r>
              <a:rPr lang="en-US" dirty="0" err="1" smtClean="0"/>
              <a:t>Tiw</a:t>
            </a:r>
            <a:r>
              <a:rPr lang="en-US" dirty="0" smtClean="0"/>
              <a:t>\ Tyr</a:t>
            </a:r>
          </a:p>
          <a:p>
            <a:r>
              <a:rPr lang="en-US" dirty="0" smtClean="0"/>
              <a:t>Saturn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4509120"/>
            <a:ext cx="26642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b="1" dirty="0" smtClean="0"/>
              <a:t>Seven days </a:t>
            </a:r>
            <a:r>
              <a:rPr lang="en-US" b="1" dirty="0" smtClean="0"/>
              <a:t>correspond </a:t>
            </a:r>
            <a:r>
              <a:rPr lang="en-US" b="1" dirty="0" smtClean="0"/>
              <a:t>to the time it takes for a moon to transition between each phase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34563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54868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Sumerian calendar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04664"/>
            <a:ext cx="31683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84168" y="548680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Babylonian calendar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3968" y="764704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fazy_luny_9.jpg"/>
          <p:cNvPicPr>
            <a:picLocks noChangeAspect="1"/>
          </p:cNvPicPr>
          <p:nvPr/>
        </p:nvPicPr>
        <p:blipFill>
          <a:blip r:embed="rId2" cstate="print"/>
          <a:srcRect b="23379"/>
          <a:stretch>
            <a:fillRect/>
          </a:stretch>
        </p:blipFill>
        <p:spPr>
          <a:xfrm>
            <a:off x="611560" y="3356992"/>
            <a:ext cx="787400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The Romans named the days of the week after their gods and corresponded to the five known planets plus the sun and moon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2" cy="4714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877"/>
                <a:gridCol w="1381877"/>
                <a:gridCol w="1381877"/>
                <a:gridCol w="1381877"/>
                <a:gridCol w="1381877"/>
                <a:gridCol w="1381877"/>
              </a:tblGrid>
              <a:tr h="56163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Day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Planet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Latin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Spanish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French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Italian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</a:tr>
              <a:tr h="561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err="1"/>
                        <a:t>Monday</a:t>
                      </a:r>
                      <a:endParaRPr lang="ru-RU" b="1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Moon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Dies Lunae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lunes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lundi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lunedi</a:t>
                      </a:r>
                    </a:p>
                  </a:txBody>
                  <a:tcPr marL="76200" marR="76200" marT="76200" marB="76200" anchor="ctr"/>
                </a:tc>
              </a:tr>
              <a:tr h="561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/>
                        <a:t>Tuesday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Mars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Dies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Martis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martes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mardi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martedi</a:t>
                      </a:r>
                    </a:p>
                  </a:txBody>
                  <a:tcPr marL="76200" marR="76200" marT="76200" marB="76200" anchor="ctr"/>
                </a:tc>
              </a:tr>
              <a:tr h="561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/>
                        <a:t>Wednesday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Mercury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Dies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Mercurii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miércoles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mercredi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mercoledì</a:t>
                      </a:r>
                    </a:p>
                  </a:txBody>
                  <a:tcPr marL="76200" marR="76200" marT="76200" marB="76200" anchor="ctr"/>
                </a:tc>
              </a:tr>
              <a:tr h="561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/>
                        <a:t>Thursday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Jupiter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Dies Jovis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jueves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jeudi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giovedi</a:t>
                      </a:r>
                    </a:p>
                  </a:txBody>
                  <a:tcPr marL="76200" marR="76200" marT="76200" marB="76200" anchor="ctr"/>
                </a:tc>
              </a:tr>
              <a:tr h="561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/>
                        <a:t>Friday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Venus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Dies Veneris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viernes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vendredi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venerdì</a:t>
                      </a:r>
                    </a:p>
                  </a:txBody>
                  <a:tcPr marL="76200" marR="76200" marT="76200" marB="76200" anchor="ctr"/>
                </a:tc>
              </a:tr>
              <a:tr h="561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/>
                        <a:t>Saturday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Saturn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Dies Saturni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sábado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samedi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sabato</a:t>
                      </a:r>
                    </a:p>
                  </a:txBody>
                  <a:tcPr marL="76200" marR="76200" marT="76200" marB="76200" anchor="ctr"/>
                </a:tc>
              </a:tr>
              <a:tr h="561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err="1"/>
                        <a:t>Sunday</a:t>
                      </a:r>
                      <a:endParaRPr lang="ru-RU" b="1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Sun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Dies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Solis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domingo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dimanche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domenica</a:t>
                      </a:r>
                      <a:endParaRPr lang="ru-RU" dirty="0"/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The Germanic people adapted the Roman system by identifying Roman gods with their own deities</a:t>
            </a:r>
            <a:r>
              <a:rPr lang="en-US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Sunday\ </a:t>
            </a:r>
            <a:r>
              <a:rPr lang="en-US" b="1" dirty="0" err="1" smtClean="0"/>
              <a:t>Sunnandæg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Germanic and Norse mythology personify the sun as a goddess named </a:t>
            </a:r>
            <a:r>
              <a:rPr lang="en-US" b="1" dirty="0" err="1" smtClean="0"/>
              <a:t>Sunna</a:t>
            </a:r>
            <a:r>
              <a:rPr lang="en-US" b="1" dirty="0" smtClean="0"/>
              <a:t> or </a:t>
            </a:r>
            <a:r>
              <a:rPr lang="en-US" b="1" dirty="0" err="1" smtClean="0"/>
              <a:t>Sól</a:t>
            </a:r>
            <a:r>
              <a:rPr lang="en-US" b="1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6d2b25a0f835a80c03fd30a88072a5e--viking-culture-goddes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268760"/>
            <a:ext cx="4327680" cy="534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Monday\</a:t>
            </a:r>
            <a:r>
              <a:rPr lang="en-US" b="1" dirty="0" err="1" smtClean="0"/>
              <a:t>Mōnandæg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named after </a:t>
            </a:r>
            <a:r>
              <a:rPr lang="en-US" b="1" dirty="0" err="1" smtClean="0"/>
              <a:t>Máni</a:t>
            </a:r>
            <a:r>
              <a:rPr lang="en-US" b="1" dirty="0" smtClean="0"/>
              <a:t>, the Norse personification of the moon</a:t>
            </a:r>
            <a:endParaRPr lang="ru-RU" dirty="0"/>
          </a:p>
        </p:txBody>
      </p:sp>
      <p:pic>
        <p:nvPicPr>
          <p:cNvPr id="5" name="Содержимое 4" descr="ManiWallpaper1024x7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49283" y="2492896"/>
            <a:ext cx="5094717" cy="382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Tuesday\</a:t>
            </a:r>
            <a:r>
              <a:rPr lang="en-US" b="1" dirty="0" err="1" smtClean="0"/>
              <a:t>Tīwesdæg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/>
              <a:t>Tiw</a:t>
            </a:r>
            <a:r>
              <a:rPr lang="en-US" b="1" dirty="0" smtClean="0"/>
              <a:t>, or Tyr, a one-handed Norse god of dueling</a:t>
            </a:r>
            <a:endParaRPr lang="ru-RU" dirty="0"/>
          </a:p>
        </p:txBody>
      </p:sp>
      <p:pic>
        <p:nvPicPr>
          <p:cNvPr id="5" name="Содержимое 4" descr="f23569fc285eb66553ed3a3c135fe0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8847" y="1600200"/>
            <a:ext cx="319730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Wednesday\</a:t>
            </a:r>
            <a:r>
              <a:rPr lang="en-US" b="1" dirty="0" smtClean="0"/>
              <a:t> </a:t>
            </a:r>
            <a:r>
              <a:rPr lang="en-US" b="1" dirty="0" err="1" smtClean="0"/>
              <a:t>Wōdnesdæg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/>
              <a:t>Wōden</a:t>
            </a:r>
            <a:r>
              <a:rPr lang="en-US" b="1" dirty="0" smtClean="0"/>
              <a:t>, or Odin, was the ruler of the Norse gods' realm and associated with wisdom, magic, victory and death</a:t>
            </a:r>
            <a:endParaRPr lang="ru-RU" dirty="0"/>
          </a:p>
        </p:txBody>
      </p:sp>
      <p:pic>
        <p:nvPicPr>
          <p:cNvPr id="5" name="Содержимое 4" descr="38a8a360d94d7d84cf2935e3999739b4--memories-faded-viking-fac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340768"/>
            <a:ext cx="3406328" cy="478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Thursday\</a:t>
            </a:r>
            <a:r>
              <a:rPr lang="en-US" b="1" dirty="0" smtClean="0"/>
              <a:t> </a:t>
            </a:r>
            <a:r>
              <a:rPr lang="en-US" b="1" dirty="0" err="1" smtClean="0"/>
              <a:t>Þūnresdæg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the hammer-wielding Norse god of thunder, strength and protection</a:t>
            </a:r>
            <a:endParaRPr lang="ru-RU" dirty="0"/>
          </a:p>
        </p:txBody>
      </p:sp>
      <p:pic>
        <p:nvPicPr>
          <p:cNvPr id="5" name="Содержимое 4" descr="thor__god_of_thunder_by_bigred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172968" cy="50668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266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The Seven days week and the meanings of their names </vt:lpstr>
      <vt:lpstr>Слайд 2</vt:lpstr>
      <vt:lpstr>The Romans named the days of the week after their gods and corresponded to the five known planets plus the sun and moon  </vt:lpstr>
      <vt:lpstr>The Germanic people adapted the Roman system by identifying Roman gods with their own deities. </vt:lpstr>
      <vt:lpstr>Sunday\ Sunnandæg</vt:lpstr>
      <vt:lpstr>Monday\Mōnandæg</vt:lpstr>
      <vt:lpstr>Tuesday\Tīwesdæg</vt:lpstr>
      <vt:lpstr>Wednesday\ Wōdnesdæg</vt:lpstr>
      <vt:lpstr>Thursday\ Þūnresdæg</vt:lpstr>
      <vt:lpstr>Friday\ Frīgedæg</vt:lpstr>
      <vt:lpstr>Saturday\ Sæturnesdæg</vt:lpstr>
      <vt:lpstr>Match  planets with gods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Seven days week and the meanings of the names of the days</dc:title>
  <dc:creator>Танюшка</dc:creator>
  <cp:lastModifiedBy>Танюшка</cp:lastModifiedBy>
  <cp:revision>12</cp:revision>
  <dcterms:created xsi:type="dcterms:W3CDTF">2017-08-20T08:56:57Z</dcterms:created>
  <dcterms:modified xsi:type="dcterms:W3CDTF">2019-11-17T13:41:50Z</dcterms:modified>
</cp:coreProperties>
</file>