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8" r:id="rId4"/>
    <p:sldId id="269" r:id="rId5"/>
    <p:sldId id="259" r:id="rId6"/>
    <p:sldId id="275" r:id="rId7"/>
    <p:sldId id="274" r:id="rId8"/>
    <p:sldId id="278" r:id="rId9"/>
    <p:sldId id="279" r:id="rId10"/>
    <p:sldId id="273" r:id="rId11"/>
    <p:sldId id="271" r:id="rId12"/>
    <p:sldId id="276" r:id="rId13"/>
    <p:sldId id="268" r:id="rId14"/>
    <p:sldId id="270" r:id="rId15"/>
    <p:sldId id="272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654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15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397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25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4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74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57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61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21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84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8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E1C917-74B8-4023-BE53-FAB923520FA7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20B9EC-EC3E-4E91-BA8C-35CFAB3BD98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Компьютер: устройство и программное обеспечение(ПО)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Компьютерная память. Как устроен персональный компьютер.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Березина Любовь Михайловна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Носители и устройства внешней памяти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накопители на магнитных дисках (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НМД);</a:t>
            </a:r>
            <a:endParaRPr lang="ru-RU" sz="3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оптические (лазерные) диски;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3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-память.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486" y="423081"/>
            <a:ext cx="8005777" cy="2906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606" y="568429"/>
            <a:ext cx="8707329" cy="65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sz="39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</a:t>
            </a:r>
            <a:r>
              <a:rPr lang="ru-RU" sz="39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(лазерные) диски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900" cap="non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Флэш-память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32663" y="2582863"/>
            <a:ext cx="4508274" cy="3378200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cd r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69" y="2818599"/>
            <a:ext cx="1753086" cy="17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302" y="2951211"/>
            <a:ext cx="1471496" cy="14878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607" y="4571685"/>
            <a:ext cx="1618010" cy="16180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601" y="4632002"/>
            <a:ext cx="1534197" cy="14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746" y="272146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устроен ПК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314325" y="1869082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314323" y="2799714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5" name="Овал 14"/>
          <p:cNvSpPr/>
          <p:nvPr/>
        </p:nvSpPr>
        <p:spPr>
          <a:xfrm>
            <a:off x="1314324" y="2334398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6" name="Овал 15"/>
          <p:cNvSpPr/>
          <p:nvPr/>
        </p:nvSpPr>
        <p:spPr>
          <a:xfrm>
            <a:off x="1314322" y="3265030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1314320" y="4195662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</a:p>
        </p:txBody>
      </p:sp>
      <p:sp>
        <p:nvSpPr>
          <p:cNvPr id="19" name="Овал 18"/>
          <p:cNvSpPr/>
          <p:nvPr/>
        </p:nvSpPr>
        <p:spPr>
          <a:xfrm>
            <a:off x="1314321" y="3730346"/>
            <a:ext cx="634305" cy="357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969" y="2010096"/>
            <a:ext cx="2107953" cy="21079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25" y="2576920"/>
            <a:ext cx="2090838" cy="20908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949" y="4118049"/>
            <a:ext cx="2473657" cy="12986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586" y="3949109"/>
            <a:ext cx="554682" cy="45959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106" y="2851380"/>
            <a:ext cx="770959" cy="7709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195" y="2444755"/>
            <a:ext cx="1809350" cy="128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Магистральный принцип взаимодействия устройств ПК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9292" y="1737360"/>
            <a:ext cx="10058400" cy="4023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224" t="43977" r="33619" b="27153"/>
          <a:stretch/>
        </p:blipFill>
        <p:spPr>
          <a:xfrm>
            <a:off x="1220792" y="1592650"/>
            <a:ext cx="10275399" cy="461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магистрали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Шина данных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Шина адреса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Шина управления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416" y="2852381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Д/з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§6,7 с.43-52 №2(с.52)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98423" y="1029353"/>
            <a:ext cx="2337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Память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766782" y="1924334"/>
            <a:ext cx="1473958" cy="1173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605516" y="1925388"/>
            <a:ext cx="1241946" cy="1172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218043" y="2847664"/>
            <a:ext cx="44674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Внутренняя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(Оперативная)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7172" y="2847664"/>
            <a:ext cx="55968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Внешняя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(Долговременная)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955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и внешняя память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память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электронное устройство, которое хранит информацию пока питается электроэнергией.</a:t>
            </a:r>
          </a:p>
          <a:p>
            <a:pPr marL="0" indent="0" algn="just">
              <a:buNone/>
            </a:pP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память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различные магнитные носители (ленты, диски), оптические диски, флэш-карты памяти.</a:t>
            </a:r>
          </a:p>
          <a:p>
            <a:pPr marL="0" indent="0" algn="just">
              <a:buNone/>
            </a:pPr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ПЗУ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(постоянное запоминающее устройство) – энергонезависимая память, информация из которой может только читаться.</a:t>
            </a:r>
          </a:p>
          <a:p>
            <a:pPr marL="0" indent="0" algn="just">
              <a:buNone/>
            </a:pPr>
            <a:endParaRPr lang="ru-RU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обмен между устройствами компьютера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701" t="54330" r="33843" b="14809"/>
          <a:stretch/>
        </p:blipFill>
        <p:spPr>
          <a:xfrm>
            <a:off x="2279177" y="1926584"/>
            <a:ext cx="7343860" cy="405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внутренней памяти компьютера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19" t="48763" r="28049" b="25463"/>
          <a:stretch/>
        </p:blipFill>
        <p:spPr>
          <a:xfrm>
            <a:off x="1282063" y="2088108"/>
            <a:ext cx="9688833" cy="348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программы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памяти компьютера хранятся в виде двоичного кода.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бите памяти хранится один бит информации.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Свойства внутренней памяти: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дискретность </a:t>
            </a:r>
            <a:r>
              <a:rPr lang="ru-RU" sz="3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адресуемость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4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адресуемости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подряд битов памяти образуют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байт. 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Порядковый номер байта называется его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адресом. </a:t>
            </a:r>
          </a:p>
          <a:p>
            <a:pPr marL="0" indent="0"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Принцип: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информации в память, а также чтение её из памяти производится по адресам.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4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в памяти компьютера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Ячейка памяти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несколько последовательно расположенных байтов памяти, адресом которой является ячейка младшего байта.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ячейка может хранить одну команду программы или элемент данных, обрабатываемых программой.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9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Машинная программа –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множество команд, расположенных в последовательных ячейках памяти.</a:t>
            </a:r>
          </a:p>
          <a:p>
            <a:pPr marL="0" indent="0">
              <a:buNone/>
            </a:pP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программы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из </a:t>
            </a:r>
            <a:r>
              <a:rPr lang="ru-RU" sz="3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кода операции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адресов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6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325</TotalTime>
  <Words>233</Words>
  <Application>Microsoft Office PowerPoint</Application>
  <PresentationFormat>Широкоэкранный</PresentationFormat>
  <Paragraphs>46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Ретро</vt:lpstr>
      <vt:lpstr> Раздел 2: Компьютер: устройство и программное обеспечение(ПО)  Тема: Компьютерная память. Как устроен персональный компьютер.</vt:lpstr>
      <vt:lpstr>Презентация PowerPoint</vt:lpstr>
      <vt:lpstr>Внутренняя и внешняя память</vt:lpstr>
      <vt:lpstr>Информационный обмен между устройствами компьютера</vt:lpstr>
      <vt:lpstr>Структура внутренней памяти компьютера</vt:lpstr>
      <vt:lpstr>Презентация PowerPoint</vt:lpstr>
      <vt:lpstr>Принцип адресуемости</vt:lpstr>
      <vt:lpstr>Программа в памяти компьютера</vt:lpstr>
      <vt:lpstr>Презентация PowerPoint</vt:lpstr>
      <vt:lpstr>Носители и устройства внешней памяти</vt:lpstr>
      <vt:lpstr>НДМ</vt:lpstr>
      <vt:lpstr>Презентация PowerPoint</vt:lpstr>
      <vt:lpstr>Как устроен ПК</vt:lpstr>
      <vt:lpstr>Магистральный принцип взаимодействия устройств ПК</vt:lpstr>
      <vt:lpstr>Организация магистрали</vt:lpstr>
      <vt:lpstr>Д/з: §6,7 с.43-52 №2(с.52)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Раздел 1: Человек и информация  Тема: Информация и знания.</dc:title>
  <dc:creator>Любовь Березина</dc:creator>
  <cp:lastModifiedBy>Любовь Березина</cp:lastModifiedBy>
  <cp:revision>33</cp:revision>
  <dcterms:created xsi:type="dcterms:W3CDTF">2018-09-05T17:15:03Z</dcterms:created>
  <dcterms:modified xsi:type="dcterms:W3CDTF">2018-10-21T12:00:14Z</dcterms:modified>
</cp:coreProperties>
</file>