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6" r:id="rId2"/>
    <p:sldId id="257" r:id="rId3"/>
    <p:sldId id="268" r:id="rId4"/>
    <p:sldId id="270" r:id="rId5"/>
    <p:sldId id="269" r:id="rId6"/>
    <p:sldId id="267" r:id="rId7"/>
    <p:sldId id="258" r:id="rId8"/>
    <p:sldId id="259" r:id="rId9"/>
    <p:sldId id="260" r:id="rId10"/>
    <p:sldId id="261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digULgPlKYovVXdJaeslA==" hashData="dc7MQXtWLA85HJhkkFcpT/Pneg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D168-C42E-4F72-9992-22B1259AA9E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A2B9-DE76-41A2-A76E-BDBD80CA3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3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A2B9-DE76-41A2-A76E-BDBD80CA3F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A2B9-DE76-41A2-A76E-BDBD80CA3F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D2A460-1634-4E1F-8C55-00B611090BEF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E5429-5BD5-4082-922F-31D3157BEE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litera.ru/" TargetMode="External"/><Relationship Id="rId2" Type="http://schemas.openxmlformats.org/officeDocument/2006/relationships/hyperlink" Target="http://www.sladkov.lit-info.ru-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yalli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Иванович Сладков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(5 января 1920 — 25 июня 1996)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писатель-натуралист 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Хозяин\Desktop\Sladkov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7316" y="1920875"/>
            <a:ext cx="3198367" cy="443388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8024" y="2852937"/>
            <a:ext cx="3898776" cy="35019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«Откройте глаза – и красота земли хлынет в вас водопадами красок… Всё живое пропитано поэзией и красотой»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Н. Сладков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80-х годах автор пишет книги «В лес по загадки», «Иду я по лесу», «Азбука леса», которые можно назвать пособиями для юных следопытов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4119736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18434" name="Picture 2" descr="C:\Users\Хозяин\Desktop\идуя по лесу.jpg"/>
          <p:cNvPicPr>
            <a:picLocks noChangeAspect="1" noChangeArrowheads="1"/>
          </p:cNvPicPr>
          <p:nvPr/>
        </p:nvPicPr>
        <p:blipFill>
          <a:blip r:embed="rId3" cstate="print"/>
          <a:srcRect t="1688" r="51671" b="4103"/>
          <a:stretch>
            <a:fillRect/>
          </a:stretch>
        </p:blipFill>
        <p:spPr bwMode="auto">
          <a:xfrm>
            <a:off x="971600" y="2852936"/>
            <a:ext cx="1762478" cy="2376264"/>
          </a:xfrm>
          <a:prstGeom prst="rect">
            <a:avLst/>
          </a:prstGeom>
          <a:noFill/>
        </p:spPr>
      </p:pic>
      <p:pic>
        <p:nvPicPr>
          <p:cNvPr id="18435" name="Picture 3" descr="C:\Users\Хозяин\Desktop\в лес по загадки.jpg"/>
          <p:cNvPicPr>
            <a:picLocks noChangeAspect="1" noChangeArrowheads="1"/>
          </p:cNvPicPr>
          <p:nvPr/>
        </p:nvPicPr>
        <p:blipFill>
          <a:blip r:embed="rId4" cstate="print"/>
          <a:srcRect l="28265" t="8421" r="22595" b="10940"/>
          <a:stretch>
            <a:fillRect/>
          </a:stretch>
        </p:blipFill>
        <p:spPr bwMode="auto">
          <a:xfrm>
            <a:off x="3491880" y="4077072"/>
            <a:ext cx="1728192" cy="2127005"/>
          </a:xfrm>
          <a:prstGeom prst="rect">
            <a:avLst/>
          </a:prstGeom>
          <a:noFill/>
        </p:spPr>
      </p:pic>
      <p:pic>
        <p:nvPicPr>
          <p:cNvPr id="18436" name="Picture 4" descr="C:\Users\Хозяин\Desktop\азбука леса.jpg"/>
          <p:cNvPicPr>
            <a:picLocks noChangeAspect="1" noChangeArrowheads="1"/>
          </p:cNvPicPr>
          <p:nvPr/>
        </p:nvPicPr>
        <p:blipFill>
          <a:blip r:embed="rId5" cstate="print"/>
          <a:srcRect b="2267"/>
          <a:stretch>
            <a:fillRect/>
          </a:stretch>
        </p:blipFill>
        <p:spPr bwMode="auto">
          <a:xfrm>
            <a:off x="6300192" y="2996952"/>
            <a:ext cx="1656184" cy="2088232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Рассказы Николая Сладкова  часто напоминают мгновенные снимки, но не застывшие, а живые, объёмные, наполненные запахами и звуками. При желании в них можно войти, спокойно осмотреться и… увидеть то, что когда-то поразило автора, а теперь удивляет, восхищает и поражает всех нас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0728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одном из дневников Николая Сладкова есть характерная запись: «Во многих книжках я старался показать, что в жизни вообще нет обычного. Все вокруг тайна и чудо. Самый обычный цветок — это великое чудо, рожденное из комочка земли и капли солнца».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Хозяин\Desktop\капли солн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3013428"/>
            <a:ext cx="2160240" cy="3477988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4387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dirty="0" smtClean="0">
                <a:hlinkClick r:id="rId2"/>
              </a:rPr>
              <a:t>www.sladkov.lit-info.ru-</a:t>
            </a:r>
            <a:r>
              <a:rPr lang="en-US" dirty="0" smtClean="0"/>
              <a:t> </a:t>
            </a:r>
            <a:r>
              <a:rPr lang="ru-RU" dirty="0" smtClean="0"/>
              <a:t>биография</a:t>
            </a: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r>
              <a:rPr lang="en-US" dirty="0" smtClean="0">
                <a:hlinkClick r:id="rId3" tooltip="http://kidslitera.ru"/>
              </a:rPr>
              <a:t>http://kidslitera.ru/</a:t>
            </a:r>
            <a:r>
              <a:rPr lang="ru-RU" dirty="0" smtClean="0"/>
              <a:t> - рассказы</a:t>
            </a: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r>
              <a:rPr lang="en-US" dirty="0" smtClean="0">
                <a:hlinkClick r:id="rId4"/>
              </a:rPr>
              <a:t>https://royallib.com/</a:t>
            </a:r>
            <a:r>
              <a:rPr lang="ru-RU" dirty="0" smtClean="0"/>
              <a:t> - рассказы</a:t>
            </a:r>
          </a:p>
          <a:p>
            <a:pPr algn="ctr" fontAlgn="base">
              <a:buNone/>
            </a:pPr>
            <a:r>
              <a:rPr lang="ru-RU" dirty="0" smtClean="0"/>
              <a:t>     </a:t>
            </a:r>
            <a:endParaRPr lang="en-US" dirty="0" smtClean="0"/>
          </a:p>
          <a:p>
            <a:pPr fontAlgn="base">
              <a:buNone/>
            </a:pPr>
            <a:endParaRPr lang="en-US" dirty="0" smtClean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Иванович Сладков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родился в 1920 году в Москве, но вся его жизнь прошла в Ленинграде и в Царском Селе. Ещё будучи школьником, он стал вести дневник, куда записывал свои впечатления и наблюдения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Кроме того, начал заниматься в кружке юннатов при Ленинградском зоологическом институте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2532" name="Picture 4" descr="C:\Users\Хозяин\Desktop\Зимующие птицы-w658.png"/>
          <p:cNvPicPr>
            <a:picLocks noChangeAspect="1" noChangeArrowheads="1"/>
          </p:cNvPicPr>
          <p:nvPr/>
        </p:nvPicPr>
        <p:blipFill>
          <a:blip r:embed="rId3" cstate="print"/>
          <a:srcRect l="78116" b="47803"/>
          <a:stretch>
            <a:fillRect/>
          </a:stretch>
        </p:blipFill>
        <p:spPr bwMode="auto">
          <a:xfrm rot="756775">
            <a:off x="7238313" y="354895"/>
            <a:ext cx="1023528" cy="1450639"/>
          </a:xfrm>
          <a:prstGeom prst="rect">
            <a:avLst/>
          </a:prstGeom>
          <a:noFill/>
        </p:spPr>
      </p:pic>
      <p:pic>
        <p:nvPicPr>
          <p:cNvPr id="22534" name="Picture 6" descr="C:\Users\Хозяин\Desktop\Зимующие птицы-w658.png"/>
          <p:cNvPicPr>
            <a:picLocks noChangeAspect="1" noChangeArrowheads="1"/>
          </p:cNvPicPr>
          <p:nvPr/>
        </p:nvPicPr>
        <p:blipFill>
          <a:blip r:embed="rId3" cstate="print"/>
          <a:srcRect l="54319" t="10798" r="25426" b="50304"/>
          <a:stretch>
            <a:fillRect/>
          </a:stretch>
        </p:blipFill>
        <p:spPr bwMode="auto">
          <a:xfrm rot="20780940">
            <a:off x="5115609" y="354940"/>
            <a:ext cx="925488" cy="1056179"/>
          </a:xfrm>
          <a:prstGeom prst="rect">
            <a:avLst/>
          </a:prstGeom>
          <a:noFill/>
        </p:spPr>
      </p:pic>
      <p:pic>
        <p:nvPicPr>
          <p:cNvPr id="22535" name="Picture 7" descr="C:\Users\Хозяин\Desktop\Зимующие птицы-w658.png"/>
          <p:cNvPicPr>
            <a:picLocks noChangeAspect="1" noChangeArrowheads="1"/>
          </p:cNvPicPr>
          <p:nvPr/>
        </p:nvPicPr>
        <p:blipFill>
          <a:blip r:embed="rId3" cstate="print"/>
          <a:srcRect l="29868" t="52197" r="43711" b="7206"/>
          <a:stretch>
            <a:fillRect/>
          </a:stretch>
        </p:blipFill>
        <p:spPr bwMode="auto">
          <a:xfrm rot="20440545">
            <a:off x="4248263" y="5712390"/>
            <a:ext cx="881288" cy="804654"/>
          </a:xfrm>
          <a:prstGeom prst="rect">
            <a:avLst/>
          </a:prstGeom>
          <a:noFill/>
        </p:spPr>
      </p:pic>
      <p:pic>
        <p:nvPicPr>
          <p:cNvPr id="22536" name="Picture 8" descr="C:\Users\Хозяин\Desktop\Зимующие птицы-w658.png"/>
          <p:cNvPicPr>
            <a:picLocks noChangeAspect="1" noChangeArrowheads="1"/>
          </p:cNvPicPr>
          <p:nvPr/>
        </p:nvPicPr>
        <p:blipFill>
          <a:blip r:embed="rId3" cstate="print"/>
          <a:srcRect l="31159" t="11145" r="47649" b="44276"/>
          <a:stretch>
            <a:fillRect/>
          </a:stretch>
        </p:blipFill>
        <p:spPr bwMode="auto">
          <a:xfrm rot="20450341">
            <a:off x="431370" y="319886"/>
            <a:ext cx="1013582" cy="1266978"/>
          </a:xfrm>
          <a:prstGeom prst="rect">
            <a:avLst/>
          </a:prstGeom>
          <a:noFill/>
        </p:spPr>
      </p:pic>
      <p:pic>
        <p:nvPicPr>
          <p:cNvPr id="22537" name="Picture 9" descr="C:\Users\Хозяин\Desktop\Зимующие птицы-w658.png"/>
          <p:cNvPicPr>
            <a:picLocks noChangeAspect="1" noChangeArrowheads="1"/>
          </p:cNvPicPr>
          <p:nvPr/>
        </p:nvPicPr>
        <p:blipFill>
          <a:blip r:embed="rId3" cstate="print"/>
          <a:srcRect l="55140" t="50263" r="21885" b="5273"/>
          <a:stretch>
            <a:fillRect/>
          </a:stretch>
        </p:blipFill>
        <p:spPr bwMode="auto">
          <a:xfrm>
            <a:off x="6732240" y="5085184"/>
            <a:ext cx="1314929" cy="1512168"/>
          </a:xfrm>
          <a:prstGeom prst="rect">
            <a:avLst/>
          </a:prstGeom>
          <a:noFill/>
        </p:spPr>
      </p:pic>
      <p:pic>
        <p:nvPicPr>
          <p:cNvPr id="22538" name="Picture 10" descr="C:\Users\Хозяин\Desktop\Перелётные птицы.png"/>
          <p:cNvPicPr>
            <a:picLocks noChangeAspect="1" noChangeArrowheads="1"/>
          </p:cNvPicPr>
          <p:nvPr/>
        </p:nvPicPr>
        <p:blipFill>
          <a:blip r:embed="rId4" cstate="print"/>
          <a:srcRect l="63387" t="7112" r="12988" b="66083"/>
          <a:stretch>
            <a:fillRect/>
          </a:stretch>
        </p:blipFill>
        <p:spPr bwMode="auto">
          <a:xfrm rot="483568">
            <a:off x="2317848" y="484755"/>
            <a:ext cx="1198818" cy="799212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</p:spPr>
      </p:pic>
      <p:pic>
        <p:nvPicPr>
          <p:cNvPr id="22539" name="Picture 11" descr="C:\Users\Хозяин\Desktop\Перелётные птицы.png"/>
          <p:cNvPicPr>
            <a:picLocks noChangeAspect="1" noChangeArrowheads="1"/>
          </p:cNvPicPr>
          <p:nvPr/>
        </p:nvPicPr>
        <p:blipFill>
          <a:blip r:embed="rId5" cstate="print"/>
          <a:srcRect l="30313" t="31236" r="41338" b="40618"/>
          <a:stretch>
            <a:fillRect/>
          </a:stretch>
        </p:blipFill>
        <p:spPr bwMode="auto">
          <a:xfrm rot="20591923">
            <a:off x="1633809" y="5625925"/>
            <a:ext cx="1368152" cy="798089"/>
          </a:xfrm>
          <a:prstGeom prst="rect">
            <a:avLst/>
          </a:prstGeom>
          <a:noFill/>
        </p:spPr>
      </p:pic>
      <p:pic>
        <p:nvPicPr>
          <p:cNvPr id="1026" name="Picture 2" descr="C:\Users\Хозяин\Desktop\блокно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45184">
            <a:off x="4212363" y="3402555"/>
            <a:ext cx="958254" cy="66600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944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Николай Сладков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служил офицером-топографом,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 после войны каждую свободную минуту он обращается к изучению природы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6156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Хозяин\Desktop\слаадков в лес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896544" cy="34290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3880" y="5949280"/>
            <a:ext cx="1080120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86600" cy="1258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Первую свою книгу «Серебряный хвост» Сладков написал в 1953 году (а всего их более 60)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3429000"/>
            <a:ext cx="3598168" cy="23762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Писатель хотел, чтобы дети, прочитав его книги, научились своими глазами видеть необыкновенное в природе..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11960" y="1700808"/>
            <a:ext cx="4679702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Хозяин\Desktop\серебряный хвост.jpg"/>
          <p:cNvPicPr>
            <a:picLocks noChangeAspect="1" noChangeArrowheads="1"/>
          </p:cNvPicPr>
          <p:nvPr/>
        </p:nvPicPr>
        <p:blipFill>
          <a:blip r:embed="rId2" cstate="print"/>
          <a:srcRect l="28173" t="9051" r="26375" b="13250"/>
          <a:stretch>
            <a:fillRect/>
          </a:stretch>
        </p:blipFill>
        <p:spPr bwMode="auto">
          <a:xfrm>
            <a:off x="5148064" y="1916832"/>
            <a:ext cx="3240360" cy="3733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Сладков исходил сотни километров: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шагал по пустыням и болотам, поднимался в горы, забирался в пещеры, нырял на морское дно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Хозяин\Desktop\пусты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1512168" cy="181548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https://avatars.mds.yandex.net/get-mpic/1374520/img_id1778018421284252919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1810898" cy="1944216"/>
          </a:xfrm>
          <a:prstGeom prst="rect">
            <a:avLst/>
          </a:prstGeom>
          <a:noFill/>
        </p:spPr>
      </p:pic>
      <p:pic>
        <p:nvPicPr>
          <p:cNvPr id="3078" name="Picture 6" descr="C:\Users\Хозяин\Desktop\болот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1800200" cy="1903535"/>
          </a:xfrm>
          <a:prstGeom prst="rect">
            <a:avLst/>
          </a:prstGeom>
          <a:noFill/>
        </p:spPr>
      </p:pic>
      <p:sp>
        <p:nvSpPr>
          <p:cNvPr id="3080" name="AutoShape 8" descr="C:\Users\%D0%A5%D0%BE%D0%B7%D1%8F%D0%B8%D0%BD\Desktop\%D0%BF%D0%B5%D1%89%D0%B5%D1%80%D1%8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C:\Users\%D0%A5%D0%BE%D0%B7%D1%8F%D0%B8%D0%BD\Desktop\%D0%BF%D0%B5%D1%89%D0%B5%D1%80%D1%8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7" name="Picture 15" descr="https://lavkababuin.com/image/cache/alias/podvodnaya-gazeta-idm-575110/podvodnaya-gazeta-idm-575110-main-1000x1000.jpg"/>
          <p:cNvPicPr>
            <a:picLocks noChangeAspect="1" noChangeArrowheads="1"/>
          </p:cNvPicPr>
          <p:nvPr/>
        </p:nvPicPr>
        <p:blipFill>
          <a:blip r:embed="rId5" cstate="print"/>
          <a:srcRect l="15385" r="15385"/>
          <a:stretch>
            <a:fillRect/>
          </a:stretch>
        </p:blipFill>
        <p:spPr bwMode="auto">
          <a:xfrm>
            <a:off x="5076056" y="3933056"/>
            <a:ext cx="1296144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Всё, что он видел, - фотографировал,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узнавал – записывал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Хозяин\Desktop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085184"/>
            <a:ext cx="2488752" cy="135637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 descr="C:\Users\Хозяин\Desktop\фото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3" y="3501008"/>
            <a:ext cx="1421357" cy="1994977"/>
          </a:xfrm>
          <a:prstGeom prst="rect">
            <a:avLst/>
          </a:prstGeom>
          <a:noFill/>
        </p:spPr>
      </p:pic>
      <p:pic>
        <p:nvPicPr>
          <p:cNvPr id="14341" name="Picture 5" descr="C:\Users\Хозяин\Desktop\фото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96952"/>
            <a:ext cx="2198910" cy="1616199"/>
          </a:xfrm>
          <a:prstGeom prst="rect">
            <a:avLst/>
          </a:prstGeom>
          <a:noFill/>
        </p:spPr>
      </p:pic>
      <p:pic>
        <p:nvPicPr>
          <p:cNvPr id="14342" name="Picture 6" descr="C:\Users\Хозяин\Desktop\подшапк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40968"/>
            <a:ext cx="1935937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и рождались его замыслы, сюжеты, строчки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https://plamber.com.ua/media/book_cover/book_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02914"/>
            <a:ext cx="2088232" cy="278152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Хозяин\Desktop\пустын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2112946"/>
            <a:ext cx="2088232" cy="275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Сладков много путешествовал,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побывал в Индии и Африке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483" name="Picture 3" descr="C:\Users\Хозяин\Desktop\миом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1512168" cy="2007303"/>
          </a:xfrm>
          <a:prstGeom prst="rect">
            <a:avLst/>
          </a:prstGeom>
          <a:noFill/>
        </p:spPr>
      </p:pic>
      <p:pic>
        <p:nvPicPr>
          <p:cNvPr id="20484" name="Picture 4" descr="C:\Users\Хозяин\Desktop\зеленая саван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1800200" cy="2640880"/>
          </a:xfrm>
          <a:prstGeom prst="rect">
            <a:avLst/>
          </a:prstGeom>
          <a:noFill/>
        </p:spPr>
      </p:pic>
      <p:pic>
        <p:nvPicPr>
          <p:cNvPr id="20485" name="Picture 5" descr="C:\Users\Хозяин\Desktop\белые тигры.jpg"/>
          <p:cNvPicPr>
            <a:picLocks noChangeAspect="1" noChangeArrowheads="1"/>
          </p:cNvPicPr>
          <p:nvPr/>
        </p:nvPicPr>
        <p:blipFill>
          <a:blip r:embed="rId4" cstate="print"/>
          <a:srcRect l="17325" t="9526" r="14952" b="9526"/>
          <a:stretch>
            <a:fillRect/>
          </a:stretch>
        </p:blipFill>
        <p:spPr bwMode="auto">
          <a:xfrm>
            <a:off x="6372200" y="3789040"/>
            <a:ext cx="1512168" cy="1969335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впечатления он, как и в детстве, заносил в записные книжки, ставшие впоследствии источником сюжетов его книг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3074" name="Picture 2" descr="C:\Users\Хозяин\Desktop\планета чудес.jpg"/>
          <p:cNvPicPr>
            <a:picLocks noChangeAspect="1" noChangeArrowheads="1"/>
          </p:cNvPicPr>
          <p:nvPr/>
        </p:nvPicPr>
        <p:blipFill>
          <a:blip r:embed="rId2" cstate="print"/>
          <a:srcRect l="7476" t="7449" r="7476" b="7449"/>
          <a:stretch>
            <a:fillRect/>
          </a:stretch>
        </p:blipFill>
        <p:spPr bwMode="auto">
          <a:xfrm>
            <a:off x="1979712" y="2780928"/>
            <a:ext cx="4896544" cy="3096344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94EFE3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263</Words>
  <Application>Microsoft Office PowerPoint</Application>
  <PresentationFormat>Экран (4:3)</PresentationFormat>
  <Paragraphs>40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Николай Иванович Сладков  (5 января 1920 — 25 июня 1996) писатель-натуралист </vt:lpstr>
      <vt:lpstr> Николай Иванович Сладков</vt:lpstr>
      <vt:lpstr>В годы Великой Отечественной войны Николай Сладков служил офицером-топографом, а  после войны каждую свободную минуту он обращается к изучению природы </vt:lpstr>
      <vt:lpstr>  Первую свою книгу «Серебряный хвост» Сладков написал в 1953 году (а всего их более 60) </vt:lpstr>
      <vt:lpstr>Николай Сладков исходил сотни километров:  шагал по пустыням и болотам, поднимался в горы, забирался в пещеры, нырял на морское дно</vt:lpstr>
      <vt:lpstr>Всё, что он видел, - фотографировал,  что узнавал – записывал</vt:lpstr>
      <vt:lpstr>Так и рождались его замыслы, сюжеты, строчки</vt:lpstr>
      <vt:lpstr>Николай Сладков много путешествовал,  побывал в Индии и Африке</vt:lpstr>
      <vt:lpstr>Свои впечатления он, как и в детстве, заносил в записные книжки, ставшие впоследствии источником сюжетов его книг </vt:lpstr>
      <vt:lpstr>В 80-х годах автор пишет книги «В лес по загадки», «Иду я по лесу», «Азбука леса», которые можно назвать пособиями для юных следопытов </vt:lpstr>
      <vt:lpstr>Презентация PowerPoint</vt:lpstr>
      <vt:lpstr> В одном из дневников Николая Сладкова есть характерная запись: «Во многих книжках я старался показать, что в жизни вообще нет обычного. Все вокруг тайна и чудо. Самый обычный цветок — это великое чудо, рожденное из комочка земли и капли солнца».  </vt:lpstr>
      <vt:lpstr>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 Сладков</dc:title>
  <dc:creator>Хозяин</dc:creator>
  <cp:lastModifiedBy>Вера Березина</cp:lastModifiedBy>
  <cp:revision>49</cp:revision>
  <dcterms:created xsi:type="dcterms:W3CDTF">2020-04-07T14:06:02Z</dcterms:created>
  <dcterms:modified xsi:type="dcterms:W3CDTF">2020-04-09T10:35:48Z</dcterms:modified>
</cp:coreProperties>
</file>