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6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Present Continuous</a:t>
            </a:r>
            <a:br>
              <a:rPr lang="en-US" sz="3600" b="1" dirty="0"/>
            </a:br>
            <a:r>
              <a:rPr lang="en-US" sz="3600" b="1" dirty="0"/>
              <a:t>(</a:t>
            </a:r>
            <a:r>
              <a:rPr lang="ru-RU" sz="3600" b="1" dirty="0"/>
              <a:t>Настоящее длительное время)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971800"/>
            <a:ext cx="8229600" cy="4525963"/>
          </a:xfrm>
        </p:spPr>
        <p:txBody>
          <a:bodyPr>
            <a:normAutofit/>
          </a:bodyPr>
          <a:lstStyle/>
          <a:p>
            <a:pPr fontAlgn="t"/>
            <a:r>
              <a:rPr lang="en-US" dirty="0"/>
              <a:t>.</a:t>
            </a:r>
            <a:endParaRPr lang="ru-RU" dirty="0"/>
          </a:p>
          <a:p>
            <a:pPr fontAlgn="t"/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38200" y="1143000"/>
          <a:ext cx="7696200" cy="52730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769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latin typeface="Arial Black" pitchFamily="34" charset="0"/>
                        </a:rPr>
                        <a:t>am, is, are </a:t>
                      </a:r>
                      <a:r>
                        <a:rPr lang="en-US" sz="2800" dirty="0">
                          <a:latin typeface="Arial Black" pitchFamily="34" charset="0"/>
                        </a:rPr>
                        <a:t>+ </a:t>
                      </a:r>
                      <a:r>
                        <a:rPr lang="en-US" sz="2800" dirty="0" err="1">
                          <a:latin typeface="Arial Black" pitchFamily="34" charset="0"/>
                        </a:rPr>
                        <a:t>V</a:t>
                      </a:r>
                      <a:r>
                        <a:rPr lang="en-US" sz="2800" b="1" dirty="0" err="1">
                          <a:latin typeface="Arial Black" pitchFamily="34" charset="0"/>
                        </a:rPr>
                        <a:t>ing</a:t>
                      </a:r>
                      <a:endParaRPr lang="en-US" sz="2800" b="1" dirty="0">
                        <a:latin typeface="Arial Black" pitchFamily="34" charset="0"/>
                      </a:endParaRPr>
                    </a:p>
                    <a:p>
                      <a:pPr algn="ctr"/>
                      <a:r>
                        <a:rPr lang="en-US" sz="2800" b="1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V – verb (</a:t>
                      </a:r>
                      <a:r>
                        <a:rPr lang="ru-RU" sz="2800" b="1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глагол)*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Now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/ 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at the moment</a:t>
                      </a:r>
                      <a:endParaRPr lang="ru-RU" sz="2400" dirty="0">
                        <a:solidFill>
                          <a:srgbClr val="002060"/>
                        </a:solidFill>
                      </a:endParaRPr>
                    </a:p>
                    <a:p>
                      <a:pPr algn="ctr" fontAlgn="t"/>
                      <a:r>
                        <a:rPr lang="en-US" sz="2400" b="1" dirty="0">
                          <a:solidFill>
                            <a:srgbClr val="002060"/>
                          </a:solidFill>
                        </a:rPr>
                        <a:t>(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</a:rPr>
                        <a:t>сейчас / в настоящий момент)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en-US" sz="3200" dirty="0"/>
                        <a:t>Ex.:</a:t>
                      </a:r>
                      <a:r>
                        <a:rPr lang="en-US" sz="3200" baseline="0" dirty="0"/>
                        <a:t>  </a:t>
                      </a:r>
                      <a:r>
                        <a:rPr lang="en-US" sz="3200" dirty="0"/>
                        <a:t>I </a:t>
                      </a:r>
                      <a:r>
                        <a:rPr lang="en-US" sz="3200" b="1" dirty="0"/>
                        <a:t>am</a:t>
                      </a:r>
                      <a:r>
                        <a:rPr lang="en-US" sz="3200" dirty="0"/>
                        <a:t> sleep</a:t>
                      </a:r>
                      <a:r>
                        <a:rPr lang="en-US" sz="3200" b="1" dirty="0"/>
                        <a:t>ing</a:t>
                      </a:r>
                      <a:r>
                        <a:rPr lang="en-US" sz="3200" dirty="0"/>
                        <a:t> </a:t>
                      </a:r>
                      <a:r>
                        <a:rPr lang="en-US" sz="3200" u="sng" dirty="0"/>
                        <a:t>now</a:t>
                      </a:r>
                      <a:r>
                        <a:rPr lang="en-US" sz="3200" dirty="0"/>
                        <a:t>. – </a:t>
                      </a:r>
                      <a:r>
                        <a:rPr lang="ru-RU" sz="3200" u="sng" dirty="0"/>
                        <a:t>Сейчас</a:t>
                      </a:r>
                      <a:r>
                        <a:rPr lang="ru-RU" sz="3200" baseline="0" dirty="0"/>
                        <a:t> я сплю.</a:t>
                      </a:r>
                      <a:endParaRPr lang="ru-RU" sz="3200" dirty="0"/>
                    </a:p>
                    <a:p>
                      <a:pPr algn="ctr" fontAlgn="t"/>
                      <a:r>
                        <a:rPr lang="en-US" sz="3200" dirty="0"/>
                        <a:t>He </a:t>
                      </a:r>
                      <a:r>
                        <a:rPr lang="en-US" sz="3200" b="1" dirty="0"/>
                        <a:t>is</a:t>
                      </a:r>
                      <a:r>
                        <a:rPr lang="en-US" sz="3200" dirty="0"/>
                        <a:t> sleep</a:t>
                      </a:r>
                      <a:r>
                        <a:rPr lang="en-US" sz="3200" b="1" dirty="0"/>
                        <a:t>ing </a:t>
                      </a:r>
                      <a:r>
                        <a:rPr lang="en-US" sz="3200" dirty="0"/>
                        <a:t>now</a:t>
                      </a:r>
                      <a:r>
                        <a:rPr lang="en-US" sz="3200" b="1" dirty="0"/>
                        <a:t>.</a:t>
                      </a:r>
                      <a:r>
                        <a:rPr lang="ru-RU" sz="3200" b="1" dirty="0"/>
                        <a:t> </a:t>
                      </a:r>
                      <a:endParaRPr lang="ru-RU" sz="3200" dirty="0"/>
                    </a:p>
                    <a:p>
                      <a:pPr algn="ctr" fontAlgn="t"/>
                      <a:r>
                        <a:rPr lang="en-US" sz="3200" dirty="0"/>
                        <a:t>She </a:t>
                      </a:r>
                      <a:r>
                        <a:rPr lang="en-US" sz="3200" b="1" dirty="0"/>
                        <a:t>is</a:t>
                      </a:r>
                      <a:r>
                        <a:rPr lang="en-US" sz="3200" dirty="0"/>
                        <a:t> sleep</a:t>
                      </a:r>
                      <a:r>
                        <a:rPr lang="en-US" sz="3200" b="1" dirty="0"/>
                        <a:t>ing </a:t>
                      </a:r>
                      <a:r>
                        <a:rPr lang="en-US" sz="3200" dirty="0"/>
                        <a:t>now.</a:t>
                      </a:r>
                      <a:endParaRPr lang="ru-RU" sz="3200" dirty="0"/>
                    </a:p>
                    <a:p>
                      <a:pPr algn="ctr" fontAlgn="t"/>
                      <a:r>
                        <a:rPr lang="en-US" sz="3200" dirty="0"/>
                        <a:t>It </a:t>
                      </a:r>
                      <a:r>
                        <a:rPr lang="en-US" sz="3200" b="1" dirty="0"/>
                        <a:t>is</a:t>
                      </a:r>
                      <a:r>
                        <a:rPr lang="en-US" sz="3200" dirty="0"/>
                        <a:t> sleep</a:t>
                      </a:r>
                      <a:r>
                        <a:rPr lang="en-US" sz="3200" b="1" dirty="0"/>
                        <a:t>ing </a:t>
                      </a:r>
                      <a:r>
                        <a:rPr lang="en-US" sz="3200" dirty="0"/>
                        <a:t>now.</a:t>
                      </a:r>
                      <a:endParaRPr lang="ru-RU" sz="3200" dirty="0"/>
                    </a:p>
                    <a:p>
                      <a:pPr algn="ctr" fontAlgn="t"/>
                      <a:r>
                        <a:rPr lang="en-US" sz="3200" dirty="0"/>
                        <a:t>They </a:t>
                      </a:r>
                      <a:r>
                        <a:rPr lang="en-US" sz="3200" b="1" dirty="0"/>
                        <a:t>are </a:t>
                      </a:r>
                      <a:r>
                        <a:rPr lang="en-US" sz="3200" dirty="0"/>
                        <a:t>sleep</a:t>
                      </a:r>
                      <a:r>
                        <a:rPr lang="en-US" sz="3200" b="1" dirty="0"/>
                        <a:t>ing </a:t>
                      </a:r>
                      <a:r>
                        <a:rPr lang="en-US" sz="3200" dirty="0"/>
                        <a:t>now.</a:t>
                      </a:r>
                      <a:endParaRPr lang="ru-RU" sz="3200" dirty="0"/>
                    </a:p>
                    <a:p>
                      <a:pPr algn="ctr" fontAlgn="t"/>
                      <a:r>
                        <a:rPr lang="en-US" sz="3200" dirty="0"/>
                        <a:t>We </a:t>
                      </a:r>
                      <a:r>
                        <a:rPr lang="en-US" sz="3200" b="1" dirty="0"/>
                        <a:t>are</a:t>
                      </a:r>
                      <a:r>
                        <a:rPr lang="en-US" sz="3200" dirty="0"/>
                        <a:t> sleep</a:t>
                      </a:r>
                      <a:r>
                        <a:rPr lang="en-US" sz="3200" b="1" dirty="0"/>
                        <a:t>ing </a:t>
                      </a:r>
                      <a:r>
                        <a:rPr lang="en-US" sz="3200" dirty="0"/>
                        <a:t>now. </a:t>
                      </a:r>
                      <a:endParaRPr lang="ru-RU" sz="3200" dirty="0"/>
                    </a:p>
                    <a:p>
                      <a:pPr algn="ctr" fontAlgn="t"/>
                      <a:r>
                        <a:rPr lang="en-US" sz="3200" dirty="0"/>
                        <a:t>You </a:t>
                      </a:r>
                      <a:r>
                        <a:rPr lang="en-US" sz="3200" b="1" dirty="0"/>
                        <a:t>are </a:t>
                      </a:r>
                      <a:r>
                        <a:rPr lang="en-US" sz="3200" dirty="0"/>
                        <a:t>sleep</a:t>
                      </a:r>
                      <a:r>
                        <a:rPr lang="en-US" sz="3200" b="1" dirty="0"/>
                        <a:t>ing </a:t>
                      </a:r>
                      <a:r>
                        <a:rPr lang="en-US" sz="3200" dirty="0"/>
                        <a:t>now</a:t>
                      </a:r>
                      <a:r>
                        <a:rPr lang="en-US" sz="3200" b="1" dirty="0"/>
                        <a:t>.</a:t>
                      </a:r>
                      <a:endParaRPr lang="ru-R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am sleeping now. – </a:t>
            </a:r>
            <a:r>
              <a:rPr lang="en-US" dirty="0" err="1"/>
              <a:t>Сейчас</a:t>
            </a:r>
            <a:r>
              <a:rPr lang="en-US" dirty="0"/>
              <a:t> я </a:t>
            </a:r>
            <a:r>
              <a:rPr lang="en-US" dirty="0" err="1"/>
              <a:t>сплю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/>
              <a:t>I </a:t>
            </a:r>
            <a:r>
              <a:rPr lang="en-US" b="1" dirty="0"/>
              <a:t>am</a:t>
            </a:r>
            <a:r>
              <a:rPr lang="en-US" dirty="0"/>
              <a:t> </a:t>
            </a:r>
            <a:r>
              <a:rPr lang="en-US" b="1" u="sng" dirty="0">
                <a:solidFill>
                  <a:srgbClr val="FF0000"/>
                </a:solidFill>
              </a:rPr>
              <a:t>not</a:t>
            </a:r>
            <a:r>
              <a:rPr lang="en-US" dirty="0"/>
              <a:t> sleep</a:t>
            </a:r>
            <a:r>
              <a:rPr lang="en-US" b="1" dirty="0"/>
              <a:t>ing</a:t>
            </a:r>
            <a:r>
              <a:rPr lang="en-US" dirty="0"/>
              <a:t> </a:t>
            </a:r>
            <a:r>
              <a:rPr lang="en-US" u="sng" dirty="0"/>
              <a:t>now</a:t>
            </a:r>
            <a:r>
              <a:rPr lang="en-US" dirty="0"/>
              <a:t>. – </a:t>
            </a:r>
            <a:r>
              <a:rPr lang="ru-RU" u="sng" dirty="0"/>
              <a:t>Сейчас</a:t>
            </a:r>
            <a:r>
              <a:rPr lang="ru-RU" dirty="0"/>
              <a:t> я</a:t>
            </a:r>
            <a:r>
              <a:rPr lang="en-US" dirty="0"/>
              <a:t> </a:t>
            </a:r>
            <a:r>
              <a:rPr lang="ru-RU"/>
              <a:t>не </a:t>
            </a:r>
            <a:r>
              <a:rPr lang="ru-RU" dirty="0"/>
              <a:t>сплю.</a:t>
            </a:r>
          </a:p>
        </p:txBody>
      </p:sp>
    </p:spTree>
    <p:extLst>
      <p:ext uri="{BB962C8B-B14F-4D97-AF65-F5344CB8AC3E}">
        <p14:creationId xmlns:p14="http://schemas.microsoft.com/office/powerpoint/2010/main" val="3780606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04800"/>
            <a:ext cx="8991600" cy="6400800"/>
          </a:xfrm>
        </p:spPr>
        <p:txBody>
          <a:bodyPr/>
          <a:lstStyle/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General questions (</a:t>
            </a:r>
            <a:r>
              <a:rPr lang="ru-RU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общие вопросы)</a:t>
            </a:r>
          </a:p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you sleep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now? – Yes, I am. / No, I’m not.</a:t>
            </a:r>
          </a:p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he sleep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now? – Yes, he is. / No, he’s not.</a:t>
            </a:r>
          </a:p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she sleep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now? – Yes, she is. / No, she’s not.</a:t>
            </a:r>
          </a:p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it sleep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now? – Yes, it is. / No, it’s not.</a:t>
            </a:r>
          </a:p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 sleep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now? – Yes, we are. / No, we’re not.</a:t>
            </a:r>
          </a:p>
          <a:p>
            <a:r>
              <a:rPr lang="en-US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Are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sleep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now? – Yes, they are. / No, they’re not.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/>
              <a:t>Write the verbs in Present Continuous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90600"/>
            <a:ext cx="8915400" cy="5715000"/>
          </a:xfrm>
        </p:spPr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Where’s Pete? - He (paint</a:t>
            </a:r>
            <a:r>
              <a:rPr lang="ru-RU" dirty="0">
                <a:solidFill>
                  <a:srgbClr val="002060"/>
                </a:solidFill>
              </a:rPr>
              <a:t> -рисовать</a:t>
            </a:r>
            <a:r>
              <a:rPr lang="en-US" dirty="0">
                <a:solidFill>
                  <a:srgbClr val="002060"/>
                </a:solidFill>
              </a:rPr>
              <a:t>) __________ a picture.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They (count</a:t>
            </a:r>
            <a:r>
              <a:rPr lang="ru-RU" dirty="0">
                <a:solidFill>
                  <a:srgbClr val="002060"/>
                </a:solidFill>
              </a:rPr>
              <a:t> - считать</a:t>
            </a:r>
            <a:r>
              <a:rPr lang="en-US" dirty="0">
                <a:solidFill>
                  <a:srgbClr val="002060"/>
                </a:solidFill>
              </a:rPr>
              <a:t>) __________ numbers right now.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She (write</a:t>
            </a:r>
            <a:r>
              <a:rPr lang="ru-RU" dirty="0">
                <a:solidFill>
                  <a:srgbClr val="002060"/>
                </a:solidFill>
              </a:rPr>
              <a:t> - писать</a:t>
            </a:r>
            <a:r>
              <a:rPr lang="en-US" dirty="0">
                <a:solidFill>
                  <a:srgbClr val="002060"/>
                </a:solidFill>
              </a:rPr>
              <a:t>) _________ a letter at the moment. 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I (listen</a:t>
            </a:r>
            <a:r>
              <a:rPr lang="ru-RU" dirty="0">
                <a:solidFill>
                  <a:srgbClr val="002060"/>
                </a:solidFill>
              </a:rPr>
              <a:t> - слушать</a:t>
            </a:r>
            <a:r>
              <a:rPr lang="en-US" dirty="0">
                <a:solidFill>
                  <a:srgbClr val="002060"/>
                </a:solidFill>
              </a:rPr>
              <a:t>) _________ to music now.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They (read) __________ comics now.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He (walk</a:t>
            </a:r>
            <a:r>
              <a:rPr lang="ru-RU" dirty="0">
                <a:solidFill>
                  <a:srgbClr val="002060"/>
                </a:solidFill>
              </a:rPr>
              <a:t> - гулять</a:t>
            </a:r>
            <a:r>
              <a:rPr lang="en-US" dirty="0">
                <a:solidFill>
                  <a:srgbClr val="002060"/>
                </a:solidFill>
              </a:rPr>
              <a:t>) _______ in the yard now.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She (run) __________ un the stairs.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We (look</a:t>
            </a:r>
            <a:r>
              <a:rPr lang="ru-RU" dirty="0">
                <a:solidFill>
                  <a:srgbClr val="002060"/>
                </a:solidFill>
              </a:rPr>
              <a:t> -смотреть</a:t>
            </a:r>
            <a:r>
              <a:rPr lang="en-US" dirty="0">
                <a:solidFill>
                  <a:srgbClr val="002060"/>
                </a:solidFill>
              </a:rPr>
              <a:t>) __________ at mice.</a:t>
            </a:r>
          </a:p>
          <a:p>
            <a:pPr marL="0" indent="0">
              <a:buFont typeface="Wingdings" pitchFamily="2" charset="2"/>
              <a:buChar char="Ø"/>
            </a:pPr>
            <a:r>
              <a:rPr lang="en-US" dirty="0">
                <a:solidFill>
                  <a:srgbClr val="002060"/>
                </a:solidFill>
              </a:rPr>
              <a:t>They (watch</a:t>
            </a:r>
            <a:r>
              <a:rPr lang="ru-RU" dirty="0">
                <a:solidFill>
                  <a:srgbClr val="002060"/>
                </a:solidFill>
              </a:rPr>
              <a:t> - смотреть</a:t>
            </a:r>
            <a:r>
              <a:rPr lang="en-US" dirty="0">
                <a:solidFill>
                  <a:srgbClr val="002060"/>
                </a:solidFill>
              </a:rPr>
              <a:t>) _________ TV now.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304</Words>
  <Application>Microsoft Office PowerPoint</Application>
  <PresentationFormat>Экран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Arial Black</vt:lpstr>
      <vt:lpstr>Calibri</vt:lpstr>
      <vt:lpstr>Times New Roman</vt:lpstr>
      <vt:lpstr>Wingdings</vt:lpstr>
      <vt:lpstr>Office Theme</vt:lpstr>
      <vt:lpstr>Present Continuous (Настоящее длительное время) </vt:lpstr>
      <vt:lpstr>Презентация PowerPoint</vt:lpstr>
      <vt:lpstr>Презентация PowerPoint</vt:lpstr>
      <vt:lpstr>Write the verbs in Present Continuous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 (Настоящее длительное время) </dc:title>
  <dc:creator>Natalia Shelevaya</dc:creator>
  <cp:lastModifiedBy>ASUS</cp:lastModifiedBy>
  <cp:revision>5</cp:revision>
  <dcterms:created xsi:type="dcterms:W3CDTF">2017-12-06T18:04:06Z</dcterms:created>
  <dcterms:modified xsi:type="dcterms:W3CDTF">2019-08-26T18:21:44Z</dcterms:modified>
</cp:coreProperties>
</file>